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FF00"/>
    <a:srgbClr val="FF6600"/>
    <a:srgbClr val="422C16"/>
    <a:srgbClr val="990000"/>
    <a:srgbClr val="000099"/>
    <a:srgbClr val="003399"/>
    <a:srgbClr val="025198"/>
    <a:srgbClr val="0C788E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0" autoAdjust="0"/>
    <p:restoredTop sz="94652" autoAdjust="0"/>
  </p:normalViewPr>
  <p:slideViewPr>
    <p:cSldViewPr>
      <p:cViewPr varScale="1">
        <p:scale>
          <a:sx n="56" d="100"/>
          <a:sy n="56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F8E55-8CB5-4EBC-B392-3A21E95F8205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5AB4F-A0B1-4860-BE35-BCD03A0A65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08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F8579-3424-4B17-98DA-FF130EB6B28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F91A7-702F-4202-8434-AF0B077E5D7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EB741-4243-4C63-95A2-684EB860278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2D70F-D938-483F-8F9A-F0CC64649C9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9CB72-751F-4A15-A113-93EB3ADC559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83CC-4E6F-4597-BCFC-7C6B5E145EF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1F137-64F3-414C-9DC8-F978F2FA0B9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BB2C8-367E-4FC6-B17C-8130BD75345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F31D5-DA60-40D5-BC17-5CB1700A2BA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79DB2-1E69-40D8-9937-A546F34F2C7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65BF9-42B4-4D59-A4C9-8565591FECF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7DAAD6-2C34-4A28-920D-C8CEA610EA29}" type="slidenum">
              <a:rPr lang="es-ES" smtClean="0">
                <a:solidFill>
                  <a:srgbClr val="000000"/>
                </a:solidFill>
              </a:rPr>
              <a:pPr/>
              <a:t>‹#›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3.gif"/><Relationship Id="rId5" Type="http://schemas.openxmlformats.org/officeDocument/2006/relationships/slide" Target="slide5.xml"/><Relationship Id="rId10" Type="http://schemas.openxmlformats.org/officeDocument/2006/relationships/image" Target="../media/image2.gif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smiles.33b.ru/smile.108739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8739.html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873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извлечение 3">
            <a:hlinkClick r:id="rId2" action="ppaction://hlinksldjump"/>
          </p:cNvPr>
          <p:cNvSpPr/>
          <p:nvPr/>
        </p:nvSpPr>
        <p:spPr>
          <a:xfrm>
            <a:off x="251520" y="1844824"/>
            <a:ext cx="2016224" cy="1800200"/>
          </a:xfrm>
          <a:prstGeom prst="flowChartExtra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Блок-схема: извлечение 4">
            <a:hlinkClick r:id="rId3" action="ppaction://hlinksldjump"/>
          </p:cNvPr>
          <p:cNvSpPr/>
          <p:nvPr/>
        </p:nvSpPr>
        <p:spPr>
          <a:xfrm>
            <a:off x="899592" y="2492896"/>
            <a:ext cx="2016224" cy="1800200"/>
          </a:xfrm>
          <a:prstGeom prst="flowChartExtra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6" name="Блок-схема: извлечение 5">
            <a:hlinkClick r:id="rId4" action="ppaction://hlinksldjump"/>
          </p:cNvPr>
          <p:cNvSpPr/>
          <p:nvPr/>
        </p:nvSpPr>
        <p:spPr>
          <a:xfrm>
            <a:off x="1547664" y="2996952"/>
            <a:ext cx="2016224" cy="1800200"/>
          </a:xfrm>
          <a:prstGeom prst="flowChartExtra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3131840" y="1772816"/>
            <a:ext cx="1692188" cy="172819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3707904" y="2420888"/>
            <a:ext cx="1692188" cy="172819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4211960" y="3140968"/>
            <a:ext cx="1692188" cy="172819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10" name="6-конечная звезда 9">
            <a:hlinkClick r:id="rId8" action="ppaction://hlinksldjump"/>
          </p:cNvPr>
          <p:cNvSpPr/>
          <p:nvPr/>
        </p:nvSpPr>
        <p:spPr>
          <a:xfrm>
            <a:off x="6084168" y="1628800"/>
            <a:ext cx="1872208" cy="1872208"/>
          </a:xfrm>
          <a:prstGeom prst="star6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1" name="6-конечная звезда 10">
            <a:hlinkClick r:id="rId7" action="ppaction://hlinksldjump"/>
          </p:cNvPr>
          <p:cNvSpPr/>
          <p:nvPr/>
        </p:nvSpPr>
        <p:spPr>
          <a:xfrm>
            <a:off x="6588224" y="2132856"/>
            <a:ext cx="1872208" cy="1872208"/>
          </a:xfrm>
          <a:prstGeom prst="star6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2" name="6-конечная звезда 11">
            <a:hlinkClick r:id="rId9" action="ppaction://hlinksldjump"/>
          </p:cNvPr>
          <p:cNvSpPr/>
          <p:nvPr/>
        </p:nvSpPr>
        <p:spPr>
          <a:xfrm>
            <a:off x="7020272" y="2996952"/>
            <a:ext cx="1872208" cy="1872208"/>
          </a:xfrm>
          <a:prstGeom prst="star6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pic>
        <p:nvPicPr>
          <p:cNvPr id="13" name="Picture 16" descr="17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1268760"/>
            <a:ext cx="514350" cy="952500"/>
          </a:xfrm>
          <a:prstGeom prst="rect">
            <a:avLst/>
          </a:prstGeom>
          <a:noFill/>
        </p:spPr>
      </p:pic>
      <p:pic>
        <p:nvPicPr>
          <p:cNvPr id="14" name="Picture 16" descr="17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16416" y="1340768"/>
            <a:ext cx="514350" cy="952500"/>
          </a:xfrm>
          <a:prstGeom prst="rect">
            <a:avLst/>
          </a:prstGeom>
          <a:noFill/>
        </p:spPr>
      </p:pic>
      <p:pic>
        <p:nvPicPr>
          <p:cNvPr id="15" name="Picture 16" descr="17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268760"/>
            <a:ext cx="514350" cy="9525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67544" y="3326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Ответь! Вопросик ВО!!! 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32" descr="8829d0f7f679e00997e5889f0815080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80312" y="5517232"/>
            <a:ext cx="2591792" cy="502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16632"/>
            <a:ext cx="1622673" cy="10081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772816"/>
            <a:ext cx="799288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жабдығын пайдалану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7380312" y="5661248"/>
            <a:ext cx="1944215" cy="36080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3140968"/>
            <a:ext cx="8424936" cy="1815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Жасалып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шыққаннан кейінгі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орнатып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техникалық қызмет көрсету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 сияқты өндіріс циклдерінің жиынтығы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16632"/>
            <a:ext cx="1622673" cy="1008112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6876256" y="5805264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1142984"/>
            <a:ext cx="8568952" cy="2538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оданда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көп заттардың, құбылыстардың арасындағы өзара ұқсастықты, айырмашылықты анықтау қай әдіске жатады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786190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әдісі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16632"/>
            <a:ext cx="1622673" cy="1008112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6732240" y="5589240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1628800"/>
            <a:ext cx="83529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Дифференциалды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күй анықтаудың мақсаты-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3212976"/>
            <a:ext cx="6912768" cy="1815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жабдықтарының кейбір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ақаулы жерлерін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кезекті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техникалық қызмет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 кезінде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анықтауға арналған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8e56617cded8b7bfc8aeb9723c479867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732240" y="5589240"/>
            <a:ext cx="1944215" cy="360809"/>
          </a:xfrm>
          <a:prstGeom prst="rect">
            <a:avLst/>
          </a:prstGeom>
          <a:noFill/>
        </p:spPr>
      </p:pic>
      <p:pic>
        <p:nvPicPr>
          <p:cNvPr id="5" name="Picture 6" descr="cef9901a90f40e50105b911baeb82a26">
            <a:hlinkClick r:id="rId4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16632"/>
            <a:ext cx="1622673" cy="10081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1484784"/>
            <a:ext cx="8424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құжаттарын атаңыз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285992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Оперативті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журнал;</a:t>
            </a:r>
          </a:p>
          <a:p>
            <a:pPr algn="ctr">
              <a:buFont typeface="Arial" pitchFamily="34" charset="0"/>
              <a:buChar char="•"/>
            </a:pP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Жабдықтар ақаулар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журналы;</a:t>
            </a:r>
          </a:p>
          <a:p>
            <a:pPr algn="ctr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Автоматика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реле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сақтандырғыш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журналы;</a:t>
            </a:r>
          </a:p>
          <a:p>
            <a:pPr algn="ctr">
              <a:buFont typeface="Arial" pitchFamily="34" charset="0"/>
              <a:buChar char="•"/>
            </a:pP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Нұсқаулар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журналы; </a:t>
            </a:r>
          </a:p>
          <a:p>
            <a:pPr algn="ctr">
              <a:buFont typeface="Arial" pitchFamily="34" charset="0"/>
              <a:buChar char="•"/>
            </a:pP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Жабдықтар жұмыс режимінің тәулік ведомосттері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авильный пятиугольник 11">
            <a:hlinkClick r:id="rId2" action="ppaction://hlinksldjump"/>
          </p:cNvPr>
          <p:cNvSpPr/>
          <p:nvPr/>
        </p:nvSpPr>
        <p:spPr>
          <a:xfrm>
            <a:off x="2428860" y="4357694"/>
            <a:ext cx="4104456" cy="1428760"/>
          </a:xfrm>
          <a:prstGeom prst="pen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Лента лицом вниз 9"/>
          <p:cNvSpPr/>
          <p:nvPr/>
        </p:nvSpPr>
        <p:spPr>
          <a:xfrm>
            <a:off x="1214414" y="3357562"/>
            <a:ext cx="6768752" cy="936104"/>
          </a:xfrm>
          <a:prstGeom prst="ribb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2643174" y="2500306"/>
            <a:ext cx="4248472" cy="936104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Picture 6" descr="cef9901a90f40e50105b911baeb82a26">
            <a:hlinkClick r:id="rId3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16632"/>
            <a:ext cx="1622673" cy="1008112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>
            <a:off x="6732240" y="5589240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857232"/>
            <a:ext cx="8064896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Күй анықтау жөнінде шығарылатын есептерді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түріне қарай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2500306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сақтандыру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3429000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дифференциалды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4429132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функциялық</a:t>
            </a:r>
            <a:r>
              <a:rPr lang="ru-RU" b="1" dirty="0" smtClean="0"/>
              <a:t>  </a:t>
            </a:r>
          </a:p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Болжамдық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60648"/>
            <a:ext cx="1440160" cy="864096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7452320" y="5589240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27584" y="1628800"/>
            <a:ext cx="7632848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551837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жабдығын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нәтижесінде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төмендеген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қасиеттерін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келтіру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жасалатын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процестерін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60648"/>
            <a:ext cx="1440160" cy="864096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6876256" y="5805264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155679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Топтау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әдісі дегеніміз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780928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Зерттеліп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жатқан зат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құбылыс туралы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барлық жайларды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біріктіру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нәтижесінде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затты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құбылысты жаңаша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тану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әдісі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f9901a90f40e50105b911baeb82a26">
            <a:hlinkClick r:id="rId2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60648"/>
            <a:ext cx="1440160" cy="864096"/>
          </a:xfrm>
          <a:prstGeom prst="rect">
            <a:avLst/>
          </a:prstGeom>
          <a:noFill/>
        </p:spPr>
      </p:pic>
      <p:pic>
        <p:nvPicPr>
          <p:cNvPr id="5" name="Picture 29" descr="8e56617cded8b7bfc8aeb9723c479867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6876256" y="5805264"/>
            <a:ext cx="1944215" cy="360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162880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Үйлесімділік принципі-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284984"/>
            <a:ext cx="7632848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жабдықтарын таңдап алуда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нысандарды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процесті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электрлендіруде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жақсы нәтиже береді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нұсқаларды салыстыра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қарастыру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6046</TotalTime>
  <Words>174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2_Diseño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RePack by Diakov</cp:lastModifiedBy>
  <cp:revision>749</cp:revision>
  <dcterms:created xsi:type="dcterms:W3CDTF">2010-05-23T14:28:12Z</dcterms:created>
  <dcterms:modified xsi:type="dcterms:W3CDTF">2016-04-11T04:41:23Z</dcterms:modified>
</cp:coreProperties>
</file>