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FF"/>
    <a:srgbClr val="00FFCC"/>
    <a:srgbClr val="66FF33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66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45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4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6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6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67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5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30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50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3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1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ABB8-3B66-445A-8FFC-897EFCB03F8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A9130-9F30-43F9-AAB7-AA49F5A84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9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531" y="3780430"/>
            <a:ext cx="8678914" cy="25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8889" y="1606603"/>
            <a:ext cx="9678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тақырыбы:</a:t>
            </a:r>
            <a:endParaRPr lang="ru-RU" sz="3200" b="1" i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Трансформаторлық</a:t>
            </a: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майды</a:t>
            </a: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регенерациялау</a:t>
            </a: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8055" y="105350"/>
            <a:ext cx="591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Алматы темір жол көлігі колледжі</a:t>
            </a:r>
            <a:endParaRPr lang="ru-RU" sz="2800" b="1" i="1" dirty="0" smtClean="0">
              <a:ln>
                <a:solidFill>
                  <a:srgbClr val="00FFFF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1533" y="6354120"/>
            <a:ext cx="5901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Оқытушы</a:t>
            </a:r>
            <a:r>
              <a:rPr lang="kk-KZ" sz="2400" b="1" i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kk-KZ" sz="2400" b="1" i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Нуржанова Гульнур Есетовна</a:t>
            </a:r>
            <a:endParaRPr lang="ru-RU" sz="2400" b="1" i="1" dirty="0" smtClean="0">
              <a:ln>
                <a:solidFill>
                  <a:srgbClr val="00FFFF"/>
                </a:solidFill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031" y="2639428"/>
            <a:ext cx="1981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46483" y="490971"/>
            <a:ext cx="1041132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Регенерация —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қышқылданған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қасиетің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бұзатын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Картинки по запросу восстановление трансформаторного масла через адсорб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05" y="3208421"/>
            <a:ext cx="4390431" cy="32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122" y="1603475"/>
            <a:ext cx="11546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адсорбент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тұқымы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фильтрация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процессінде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адсорбент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тұқымы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қабатынан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жүргізіледі.Ол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адсорбент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тұқымын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аппарат-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адсорберға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орнатамыз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шығын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санағышпен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қадағаланады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сыйымдылығы</a:t>
            </a:r>
            <a:r>
              <a:rPr lang="ru-RU" sz="22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250— 360 л/с.</a:t>
            </a:r>
            <a:endParaRPr lang="ru-RU" sz="2200" b="1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5426" y="3567838"/>
            <a:ext cx="4079743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Передвижной адсорбер для регенерации масла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корпус адсорбера; </a:t>
            </a:r>
            <a:r>
              <a:rPr lang="ru-RU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—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 масла; 3 — перфорированное дно с сеткой; </a:t>
            </a:r>
            <a:r>
              <a:rPr lang="ru-RU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зерни­стый адсорбент; 5 — фильтрующее устрой­ство; </a:t>
            </a:r>
            <a:r>
              <a:rPr lang="ru-RU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выход масла; 7 — кран для вы­пуска воздуха; </a:t>
            </a:r>
            <a:r>
              <a:rPr lang="ru-RU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цапфы для поворота корпуса</a:t>
            </a:r>
            <a:endParaRPr lang="ru-RU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136" y="1181485"/>
            <a:ext cx="8406063" cy="42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76" y="5233893"/>
            <a:ext cx="1102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endParaRPr lang="ru-RU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1— трансформатор; </a:t>
            </a:r>
            <a:r>
              <a:rPr lang="ru-RU" sz="2400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жылытқыш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—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адсорбер; </a:t>
            </a:r>
            <a:r>
              <a:rPr lang="ru-RU" sz="2400" b="1" i="1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сүзгіш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(фильтр)-пресс</a:t>
            </a:r>
          </a:p>
          <a:p>
            <a:pPr indent="457200" algn="ctr">
              <a:spcAft>
                <a:spcPts val="0"/>
              </a:spcAft>
            </a:pP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10" y="350488"/>
            <a:ext cx="11133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қосылып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трансформаторда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майдың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регенерациясы</a:t>
            </a:r>
            <a:endParaRPr lang="ru-RU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2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одстан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389" y="399535"/>
            <a:ext cx="10686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Трансформаторлық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оқшаулаыш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маймен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күштік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трансформаторларды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реакторларды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сөндіргіштерді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трансформаторларын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кірістерінің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бактарын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толтырады</a:t>
            </a:r>
            <a:r>
              <a:rPr lang="ru-RU" sz="28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i="1" dirty="0">
              <a:ln w="1016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89" y="3008269"/>
            <a:ext cx="3502557" cy="3411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0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050" y="466636"/>
            <a:ext cx="10020300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Реакторлар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трансформаторларда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майларды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суыту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оқшаулау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i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подстан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47" y="2285999"/>
            <a:ext cx="5442864" cy="363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реактор на подстанци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449" y="2285999"/>
            <a:ext cx="4400550" cy="363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934" y="5283551"/>
            <a:ext cx="100203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сөндіргіштерде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доға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сөндіргіш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тоқ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өткізгіш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бөліктерді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оқшаулау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қолданамыз</a:t>
            </a:r>
            <a:r>
              <a:rPr lang="ru-RU" sz="3200" b="1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b="1" i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маслянные выключате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07" y="601579"/>
            <a:ext cx="6485856" cy="4323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8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эксплуатация трансформаторного мас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70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378" y="356209"/>
            <a:ext cx="10668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жіктеледі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антиқышқылды</a:t>
            </a:r>
            <a:r>
              <a:rPr lang="ru-RU" sz="32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қоспалармен</a:t>
            </a:r>
            <a:r>
              <a:rPr lang="ru-RU" sz="32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ингибирланған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32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антиқышқылды</a:t>
            </a:r>
            <a:r>
              <a:rPr lang="ru-RU" sz="32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қоспаларсыз</a:t>
            </a:r>
            <a:r>
              <a:rPr lang="ru-RU" sz="32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ингибирланбаған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Ингибирланған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майдың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күйі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мерзімге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трансфоорматордың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оқшауламасына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тигізбейді</a:t>
            </a:r>
            <a:r>
              <a:rPr lang="ru-RU" sz="3200" b="1" i="1" dirty="0" smtClean="0">
                <a:ln w="10160">
                  <a:solidFill>
                    <a:srgbClr val="FF66CC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i="1" dirty="0">
              <a:ln w="10160">
                <a:solidFill>
                  <a:srgbClr val="00FFCC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7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трансформа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579" y="398457"/>
            <a:ext cx="1139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майды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түрлерге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жіктейміз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(св</a:t>
            </a:r>
            <a:r>
              <a:rPr lang="ru-RU" sz="36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ежее), </a:t>
            </a:r>
            <a:r>
              <a:rPr lang="ru-RU" sz="36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регенерацияланған</a:t>
            </a:r>
            <a:r>
              <a:rPr lang="ru-RU" sz="36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таза- </a:t>
            </a:r>
            <a:r>
              <a:rPr lang="ru-RU" sz="36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sz="36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эксплуатациялық</a:t>
            </a:r>
            <a:r>
              <a:rPr lang="ru-RU" sz="36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тазартылған</a:t>
            </a:r>
            <a:r>
              <a:rPr lang="ru-RU" sz="3600" b="1" i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майлардың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қорлары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бактарда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3600" b="1" i="1" dirty="0" smtClean="0">
                <a:ln w="1016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i="1" dirty="0">
              <a:ln w="10160">
                <a:solidFill>
                  <a:srgbClr val="66FF33"/>
                </a:solidFill>
                <a:prstDash val="solid"/>
              </a:ln>
              <a:solidFill>
                <a:srgbClr val="66FF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большие баки для заливки трансформаторного мас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684" y="2983456"/>
            <a:ext cx="4620127" cy="346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0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569" y="355420"/>
            <a:ext cx="1130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Майларды</a:t>
            </a:r>
            <a:r>
              <a:rPr lang="ru-RU" sz="28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сынау</a:t>
            </a:r>
            <a:r>
              <a:rPr lang="ru-RU" sz="28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баптау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i="1" spc="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Эксплуатациялау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қышқылдануға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әкеліп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соғатын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ластануға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сулануға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увлаженяется</a:t>
            </a:r>
            <a:r>
              <a:rPr lang="ru-RU" sz="2400" b="1" i="1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spc="5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Қышқылдануға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температура,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тоттануға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металлдары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(мыс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қоспалары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Майдың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ескіруіне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ететтің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қорғансытық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трансформаторлар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қондырғылардың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майының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күйін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қадағалап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/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146" y="3961799"/>
            <a:ext cx="4315327" cy="2455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большие баки для заливки трансформаторного мас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897" y="4318962"/>
            <a:ext cx="2823410" cy="2210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1">
              <a:lumMod val="75000"/>
              <a:lumOff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685" y="413954"/>
            <a:ext cx="1095675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лабораториялық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сынақтар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kk-KZ" sz="2400" b="1" i="1" dirty="0" smtClean="0">
                <a:ln w="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сынамаларды іріктеуден тұрады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Майдың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өзгерген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кептіру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регенерациялау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Сынақтамаларды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іріктеу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райында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жақсылап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жуылып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кептірілген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ыдыстарда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жасалынады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сыйымдылығы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ru-RU" sz="2400" b="1" i="1" dirty="0" err="1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ln w="0"/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л.</a:t>
            </a:r>
            <a:endParaRPr lang="ru-RU" sz="2400" b="1" i="1" dirty="0">
              <a:ln w="0"/>
              <a:effectLst>
                <a:glow rad="1016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Картинки по запросу регенерация трансформаторного мас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60" y="3008480"/>
            <a:ext cx="3810000" cy="293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регенерация трансформаторного масл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5" t="6629"/>
          <a:stretch/>
        </p:blipFill>
        <p:spPr bwMode="auto">
          <a:xfrm>
            <a:off x="4616534" y="3537868"/>
            <a:ext cx="3007058" cy="293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регенерация трансформаторного мас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7615" y="2855495"/>
            <a:ext cx="3975627" cy="3090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и по запросу подстан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643" y="432682"/>
            <a:ext cx="11053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kk-KZ" sz="3200" b="1" i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Трансформторлардың оқшауламасын сынаудың</a:t>
            </a:r>
            <a:r>
              <a:rPr lang="ru-RU" sz="3200" b="1" i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3200" b="1" i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200" b="1" i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бар: </a:t>
            </a:r>
            <a:r>
              <a:rPr lang="ru-RU" sz="3200" b="1" i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электрлік</a:t>
            </a:r>
            <a:r>
              <a:rPr lang="ru-RU" sz="32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беріктілікке</a:t>
            </a:r>
            <a:r>
              <a:rPr lang="ru-RU" sz="32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сынау</a:t>
            </a:r>
            <a:r>
              <a:rPr lang="ru-RU" sz="32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қысқартылған</a:t>
            </a:r>
            <a:r>
              <a:rPr lang="ru-RU" sz="3200" b="1" i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ана­лиз, </a:t>
            </a:r>
            <a:r>
              <a:rPr lang="ru-RU" sz="3200" b="1" i="1" dirty="0" err="1" smtClean="0">
                <a:ln w="22225">
                  <a:solidFill>
                    <a:srgbClr val="FF66CC"/>
                  </a:solidFill>
                  <a:prstDash val="solid"/>
                </a:ln>
                <a:solidFill>
                  <a:srgbClr val="FF66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3200" b="1" i="1" dirty="0" smtClean="0">
                <a:ln w="22225">
                  <a:solidFill>
                    <a:srgbClr val="FF66CC"/>
                  </a:solidFill>
                  <a:prstDash val="solid"/>
                </a:ln>
                <a:solidFill>
                  <a:srgbClr val="FF66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анализ.</a:t>
            </a:r>
            <a:endParaRPr lang="ru-RU" sz="4800" b="1" i="1" dirty="0">
              <a:ln w="22225">
                <a:solidFill>
                  <a:srgbClr val="FF66CC"/>
                </a:solidFill>
                <a:prstDash val="solid"/>
              </a:ln>
              <a:solidFill>
                <a:srgbClr val="FF66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регенерация трансформаторного мас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89" y="2345783"/>
            <a:ext cx="4090737" cy="3068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148" y="3021427"/>
            <a:ext cx="4887830" cy="3558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4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318</Words>
  <Application>Microsoft Office PowerPoint</Application>
  <PresentationFormat>Произвольный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pppp</cp:lastModifiedBy>
  <cp:revision>30</cp:revision>
  <dcterms:created xsi:type="dcterms:W3CDTF">2017-02-17T02:28:37Z</dcterms:created>
  <dcterms:modified xsi:type="dcterms:W3CDTF">2018-01-23T08:32:16Z</dcterms:modified>
</cp:coreProperties>
</file>