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81" d="100"/>
          <a:sy n="81" d="100"/>
        </p:scale>
        <p:origin x="108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8.gif"/><Relationship Id="rId3" Type="http://schemas.openxmlformats.org/officeDocument/2006/relationships/image" Target="../media/image6.jpe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4.wmf"/><Relationship Id="rId4" Type="http://schemas.openxmlformats.org/officeDocument/2006/relationships/image" Target="../media/image7.png"/><Relationship Id="rId9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5857892"/>
            <a:ext cx="6491318" cy="685800"/>
          </a:xfrm>
        </p:spPr>
        <p:txBody>
          <a:bodyPr/>
          <a:lstStyle/>
          <a:p>
            <a:pPr algn="ctr"/>
            <a:r>
              <a:rPr lang="kk-K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Алматы темір жол көлігі колледжі </a:t>
            </a: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2016 ж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928670"/>
            <a:ext cx="628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110800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-«Темір жол жылжымалы құрамдарын пайдалану және техникалық қызмет көрсету»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C:\Users\Гулбаршын\Desktop\IMG-20150216-WA0005 (2).jpg"/>
          <p:cNvPicPr/>
          <p:nvPr/>
        </p:nvPicPr>
        <p:blipFill>
          <a:blip r:embed="rId3" cstate="print"/>
          <a:srcRect l="21967" t="14744" r="15543" b="1496"/>
          <a:stretch>
            <a:fillRect/>
          </a:stretch>
        </p:blipFill>
        <p:spPr bwMode="auto">
          <a:xfrm>
            <a:off x="6500826" y="500042"/>
            <a:ext cx="2285984" cy="16430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3" descr="C:\Users\Nurlybek93\Desktop\Screenshot_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2756227"/>
            <a:ext cx="5857916" cy="3173104"/>
          </a:xfrm>
          <a:prstGeom prst="rect">
            <a:avLst/>
          </a:prstGeom>
          <a:noFill/>
        </p:spPr>
      </p:pic>
      <p:cxnSp>
        <p:nvCxnSpPr>
          <p:cNvPr id="12" name="Прямая со стрелкой 11"/>
          <p:cNvCxnSpPr/>
          <p:nvPr/>
        </p:nvCxnSpPr>
        <p:spPr>
          <a:xfrm rot="10800000" flipV="1">
            <a:off x="4572000" y="5429264"/>
            <a:ext cx="569604" cy="19998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786314" y="5143512"/>
          <a:ext cx="349739" cy="316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Формула" r:id="rId5" imgW="152280" imgH="177480" progId="Equation.3">
                  <p:embed/>
                </p:oleObj>
              </mc:Choice>
              <mc:Fallback>
                <p:oleObj name="Формула" r:id="rId5" imgW="15228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4" y="5143512"/>
                        <a:ext cx="349739" cy="3167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166364" y="3790952"/>
          <a:ext cx="486063" cy="406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7" imgW="228600" imgH="241200" progId="Equation.3">
                  <p:embed/>
                </p:oleObj>
              </mc:Choice>
              <mc:Fallback>
                <p:oleObj name="Формула" r:id="rId7" imgW="22860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6364" y="3790952"/>
                        <a:ext cx="486063" cy="406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786446" y="3786190"/>
          <a:ext cx="3492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Формула" r:id="rId9" imgW="203040" imgH="241200" progId="Equation.3">
                  <p:embed/>
                </p:oleObj>
              </mc:Choice>
              <mc:Fallback>
                <p:oleObj name="Формула" r:id="rId9" imgW="20304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3786190"/>
                        <a:ext cx="34925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Прямая соединительная линия 29"/>
          <p:cNvCxnSpPr/>
          <p:nvPr/>
        </p:nvCxnSpPr>
        <p:spPr>
          <a:xfrm>
            <a:off x="5572132" y="4000504"/>
            <a:ext cx="214314" cy="1588"/>
          </a:xfrm>
          <a:prstGeom prst="line">
            <a:avLst/>
          </a:prstGeom>
          <a:ln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6357950" y="3786190"/>
          <a:ext cx="357190" cy="376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Формула" r:id="rId11" imgW="228600" imgH="241200" progId="Equation.3">
                  <p:embed/>
                </p:oleObj>
              </mc:Choice>
              <mc:Fallback>
                <p:oleObj name="Формула" r:id="rId11" imgW="22860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50" y="3786190"/>
                        <a:ext cx="357190" cy="3761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1" name="Прямая со стрелкой 60"/>
          <p:cNvCxnSpPr/>
          <p:nvPr/>
        </p:nvCxnSpPr>
        <p:spPr>
          <a:xfrm>
            <a:off x="5143504" y="4143380"/>
            <a:ext cx="1571636" cy="1588"/>
          </a:xfrm>
          <a:prstGeom prst="straightConnector1">
            <a:avLst/>
          </a:prstGeom>
          <a:ln cmpd="sng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Заголовок 7"/>
          <p:cNvSpPr txBox="1">
            <a:spLocks/>
          </p:cNvSpPr>
          <p:nvPr/>
        </p:nvSpPr>
        <p:spPr>
          <a:xfrm>
            <a:off x="3571868" y="2643182"/>
            <a:ext cx="5072098" cy="115251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kk-KZ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 </a:t>
            </a:r>
            <a:r>
              <a:rPr kumimoji="0" lang="kk-K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Электірлі және тепловоз тартылысының негіздері</a:t>
            </a:r>
            <a:r>
              <a:rPr lang="kk-KZ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»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пәні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бойынша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тәжірибелік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жұмыстарға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арналған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әдістемелік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нұсқаулық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8" name="Picture 3" descr="C:\Users\Nurlybek93\Desktop\kuzmich.GI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57158" y="2714620"/>
            <a:ext cx="3143272" cy="2538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93</TotalTime>
  <Words>35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Times New Roman</vt:lpstr>
      <vt:lpstr>Verdana</vt:lpstr>
      <vt:lpstr>Wingdings 2</vt:lpstr>
      <vt:lpstr>Аспект</vt:lpstr>
      <vt:lpstr>Формула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ҚАЗАҚСТАН РЕСПУБЛИКАСЫНЫҢ БІЛІМ ЖӘНЕ ҒЫЛЫМ МИНИСТРЛІГ</dc:title>
  <dc:creator>Nurlybek93</dc:creator>
  <cp:lastModifiedBy>Аяулы Нурбакова</cp:lastModifiedBy>
  <cp:revision>12</cp:revision>
  <dcterms:created xsi:type="dcterms:W3CDTF">2016-10-18T09:09:57Z</dcterms:created>
  <dcterms:modified xsi:type="dcterms:W3CDTF">2016-10-19T08:57:55Z</dcterms:modified>
</cp:coreProperties>
</file>