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00B"/>
    <a:srgbClr val="29364B"/>
    <a:srgbClr val="481419"/>
    <a:srgbClr val="006CFF"/>
    <a:srgbClr val="0041B6"/>
    <a:srgbClr val="F9D600"/>
    <a:srgbClr val="324057"/>
    <a:srgbClr val="007CCE"/>
    <a:srgbClr val="2A1255"/>
    <a:srgbClr val="A58C5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80765" y="2980706"/>
            <a:ext cx="4983979" cy="9561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Аманкелді </a:t>
            </a:r>
            <a:endParaRPr lang="kk-KZ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</a:endParaRPr>
          </a:p>
          <a:p>
            <a:r>
              <a:rPr lang="kk-KZ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Қуат</a:t>
            </a:r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55482" y="1543586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b="1" dirty="0" smtClean="0"/>
                <a:t>Кран в окно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53894" y="2305586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b="1" dirty="0" smtClean="0"/>
                <a:t>Кран Пионер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57068" y="3053298"/>
            <a:ext cx="5140565" cy="1179068"/>
            <a:chOff x="1270" y="2247"/>
            <a:chExt cx="3192" cy="494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dirty="0" smtClean="0"/>
                <a:t>Электрические лебедки ТЭЛ-5, ТЛ-9А,ТЛ-14А, Т-66Е, У5120.6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1175657" y="4076554"/>
            <a:ext cx="6270172" cy="2441811"/>
            <a:chOff x="1268" y="2727"/>
            <a:chExt cx="3194" cy="688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 b="1" dirty="0" smtClean="0"/>
                <a:t>Люльки электрические ЛЭ-100-300(2м), ЛЭ-100-300(4м), ЛЭ-100-300(6м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Кран в окно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Кран в окно</a:t>
            </a:r>
            <a:r>
              <a:rPr lang="ru-RU" dirty="0" smtClean="0"/>
              <a:t> применяется для подъема грузов с малыми габаритами через дверной проем или окно при ремонте промышленных и жилых зданий или при строительстве. Также предназначен для выполнения других работ требования к которым  удовлетворяют его характеристикам.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Кран в окно</a:t>
            </a:r>
            <a:r>
              <a:rPr lang="ru-RU" dirty="0" smtClean="0"/>
              <a:t> комплектуется рамой, бункером для укладки противовесов, мини талью с передвижной тележкой, емкостью для укладки подымаемых материалов и расчалкой для фиксации и установки крана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261257"/>
            <a:ext cx="7869891" cy="26517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Главными преимуществами </a:t>
            </a:r>
            <a:r>
              <a:rPr lang="ru-RU" b="1" dirty="0" smtClean="0"/>
              <a:t>крана в окно</a:t>
            </a:r>
            <a:r>
              <a:rPr lang="ru-RU" dirty="0" smtClean="0"/>
              <a:t> является его простота в установке и сборке, возможность доставки в ручную, возможность монтажа в любом месте ремонтируемой или строящейся кровли.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загружено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704" y="2192816"/>
            <a:ext cx="5022805" cy="40222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Кран Пионер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Кран Пионер</a:t>
            </a:r>
            <a:r>
              <a:rPr lang="ru-RU" dirty="0" smtClean="0"/>
              <a:t> используется для того, чтобы механизировать погрузочно-разгрузочные работы и в строительно-монтажных работах во время строительства сооружений и зданий. Его можно устанавливать на перекрытиях эксплуатируемых и строящихся зданий, в котлованах и т.д.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Состоит </a:t>
            </a:r>
            <a:r>
              <a:rPr lang="ru-RU" b="1" dirty="0" smtClean="0"/>
              <a:t>кран Пионер</a:t>
            </a:r>
            <a:r>
              <a:rPr lang="ru-RU" dirty="0" smtClean="0"/>
              <a:t> из: поворотной рамы, стрелы, опорной рамы, электрической лебедки, пульта управления и бункера для противовеса.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143" y="317266"/>
            <a:ext cx="7785429" cy="5561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Электрические лебедки ТЭЛ-5, ТЛ-9А,ТЛ-14А, Т-66Е, У5120.6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Электрическая лебедка используется для осуществления подъема груза при выполнении монтажных и строительных работ и для комплектации грузоподъемных кранов, машин и т.д.</a:t>
            </a:r>
            <a:br>
              <a:rPr lang="ru-RU" dirty="0" smtClean="0"/>
            </a:br>
            <a:r>
              <a:rPr lang="ru-RU" dirty="0" smtClean="0"/>
              <a:t>Лебедка собрана из: редуктора, электрического двигателя, барабана, колодочного тормоза, пульта управления и стальной рамы.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Люльки электрические ЛЭ-100-300(2м), ЛЭ-100-300(4м), ЛЭ-100-300(6м)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Предназначены для подъема людей и строительных материалов к рабочему месту для выполнения фасадных работ (утепление фасадов, облицовка, штукатурные работы).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Люлька фасадная</a:t>
            </a:r>
            <a:r>
              <a:rPr lang="ru-RU" dirty="0" smtClean="0"/>
              <a:t> состоит из следующих основных частей и механизмов: консоль, каркас, лебедка, ловитель, система тросов.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Принцип работы заключается в </a:t>
            </a:r>
            <a:r>
              <a:rPr lang="ru-RU" dirty="0" err="1" smtClean="0"/>
              <a:t>самоперемещении</a:t>
            </a:r>
            <a:r>
              <a:rPr lang="ru-RU" dirty="0" smtClean="0"/>
              <a:t> люльки по канату с помощью редуктора и электролебедки в плоскости фасада здания.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104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Кран в окно</vt:lpstr>
      <vt:lpstr>Слайд 4</vt:lpstr>
      <vt:lpstr>Кран Пионер</vt:lpstr>
      <vt:lpstr>Слайд 6</vt:lpstr>
      <vt:lpstr>Электрические лебедки ТЭЛ-5, ТЛ-9А,ТЛ-14А, Т-66Е, У5120.6</vt:lpstr>
      <vt:lpstr>Люльки электрические ЛЭ-100-300(2м), ЛЭ-100-300(4м), ЛЭ-100-300(6м)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User</cp:lastModifiedBy>
  <cp:revision>86</cp:revision>
  <dcterms:created xsi:type="dcterms:W3CDTF">2016-11-18T14:12:19Z</dcterms:created>
  <dcterms:modified xsi:type="dcterms:W3CDTF">2017-02-13T16:23:03Z</dcterms:modified>
</cp:coreProperties>
</file>