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79BF-A9C4-461F-908D-3CB4D31D85FE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5B42-45D7-44C4-A041-123068C93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79BF-A9C4-461F-908D-3CB4D31D85FE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5B42-45D7-44C4-A041-123068C93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79BF-A9C4-461F-908D-3CB4D31D85FE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5B42-45D7-44C4-A041-123068C93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79BF-A9C4-461F-908D-3CB4D31D85FE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5B42-45D7-44C4-A041-123068C93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79BF-A9C4-461F-908D-3CB4D31D85FE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5B42-45D7-44C4-A041-123068C93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79BF-A9C4-461F-908D-3CB4D31D85FE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5B42-45D7-44C4-A041-123068C93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79BF-A9C4-461F-908D-3CB4D31D85FE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5B42-45D7-44C4-A041-123068C93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79BF-A9C4-461F-908D-3CB4D31D85FE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5B42-45D7-44C4-A041-123068C93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79BF-A9C4-461F-908D-3CB4D31D85FE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5B42-45D7-44C4-A041-123068C93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79BF-A9C4-461F-908D-3CB4D31D85FE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5B42-45D7-44C4-A041-123068C93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79BF-A9C4-461F-908D-3CB4D31D85FE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5B42-45D7-44C4-A041-123068C93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A79BF-A9C4-461F-908D-3CB4D31D85FE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45B42-45D7-44C4-A041-123068C93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yretailstrategy.com/images/cms/data/yeniseirivershipping-2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83458" y="0"/>
            <a:ext cx="40942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i="1" dirty="0" err="1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000" i="1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тем</a:t>
            </a:r>
            <a:r>
              <a:rPr lang="kk-KZ" sz="2000" i="1" dirty="0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ір жол көлігі </a:t>
            </a:r>
            <a:r>
              <a:rPr lang="ru-RU" sz="2000" b="0" i="1" cap="none" spc="0" dirty="0" err="1" smtClean="0">
                <a:ln w="1841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колледжі</a:t>
            </a:r>
            <a:endParaRPr lang="ru-RU" sz="2000" b="0" i="1" cap="none" spc="0" dirty="0">
              <a:ln w="1841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2010" y="6237312"/>
            <a:ext cx="47695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0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kk-KZ" sz="2000" i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000" i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Нуржанова Гульнур Есетовна</a:t>
            </a:r>
            <a:endParaRPr lang="ru-RU" sz="2000" b="0" i="1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556792"/>
            <a:ext cx="8820472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0" cap="none" spc="0" dirty="0" err="1" smtClean="0">
                <a:ln w="18415" cmpd="sng">
                  <a:solidFill>
                    <a:srgbClr val="FF66FF"/>
                  </a:solidFill>
                  <a:prstDash val="solid"/>
                </a:ln>
                <a:solidFill>
                  <a:srgbClr val="FFCC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sz="2400" b="0" cap="none" spc="0" dirty="0" smtClean="0">
                <a:ln w="18415" cmpd="sng">
                  <a:solidFill>
                    <a:srgbClr val="FF66FF"/>
                  </a:solidFill>
                  <a:prstDash val="solid"/>
                </a:ln>
                <a:solidFill>
                  <a:srgbClr val="FFCC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400" b="0" cap="none" spc="0" dirty="0" err="1" smtClean="0">
                <a:ln w="18415" cmpd="sng">
                  <a:solidFill>
                    <a:srgbClr val="FF66FF"/>
                  </a:solidFill>
                  <a:prstDash val="solid"/>
                </a:ln>
                <a:solidFill>
                  <a:srgbClr val="FFCC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Мамандыққы</a:t>
            </a:r>
            <a:r>
              <a:rPr lang="ru-RU" sz="2400" b="0" cap="none" spc="0" dirty="0" smtClean="0">
                <a:ln w="18415" cmpd="sng">
                  <a:solidFill>
                    <a:srgbClr val="FF66FF"/>
                  </a:solidFill>
                  <a:prstDash val="solid"/>
                </a:ln>
                <a:solidFill>
                  <a:srgbClr val="FFCC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66FF"/>
                  </a:solidFill>
                  <a:prstDash val="solid"/>
                </a:ln>
                <a:solidFill>
                  <a:srgbClr val="FFCC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кіріспе</a:t>
            </a:r>
            <a:r>
              <a:rPr lang="ru-RU" sz="2400" b="0" cap="none" spc="0" dirty="0" smtClean="0">
                <a:ln w="18415" cmpd="sng">
                  <a:solidFill>
                    <a:srgbClr val="FF66FF"/>
                  </a:solidFill>
                  <a:prstDash val="solid"/>
                </a:ln>
                <a:solidFill>
                  <a:srgbClr val="FFCC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kk-KZ" sz="2400" dirty="0" smtClean="0">
              <a:ln w="18415" cmpd="sng">
                <a:solidFill>
                  <a:srgbClr val="FFCCFF"/>
                </a:solidFill>
                <a:prstDash val="solid"/>
              </a:ln>
              <a:solidFill>
                <a:srgbClr val="FFCC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n w="18415" cmpd="sng">
                <a:solidFill>
                  <a:srgbClr val="FFCCFF"/>
                </a:solidFill>
                <a:prstDash val="solid"/>
              </a:ln>
              <a:solidFill>
                <a:srgbClr val="FFCC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0" cap="none" spc="0" dirty="0" smtClean="0">
                <a:ln w="18415" cmpd="sng">
                  <a:solidFill>
                    <a:srgbClr val="FF66FF"/>
                  </a:solidFill>
                  <a:prstDash val="solid"/>
                </a:ln>
                <a:solidFill>
                  <a:srgbClr val="FFCC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тақырыбы: </a:t>
            </a:r>
          </a:p>
          <a:p>
            <a:pPr algn="ctr"/>
            <a:r>
              <a:rPr lang="kk-KZ" sz="6000" b="0" i="1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000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6000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6000" i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энергетикасы</a:t>
            </a:r>
            <a:r>
              <a:rPr lang="kk-KZ" sz="6000" b="0" i="1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ru-RU" sz="6000" b="0" i="1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s://parfisika.files.wordpress.com/2013/04/electri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714752"/>
            <a:ext cx="2286016" cy="2484800"/>
          </a:xfrm>
          <a:prstGeom prst="rect">
            <a:avLst/>
          </a:prstGeom>
          <a:noFill/>
        </p:spPr>
      </p:pic>
      <p:pic>
        <p:nvPicPr>
          <p:cNvPr id="11270" name="Picture 6" descr="http://i302.photobucket.com/albums/nn95/sveta_by/LJ/5-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357694"/>
            <a:ext cx="2928918" cy="1947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2" name="Picture 8" descr="http://venividi.ru/sites/default/files/styles/large/public/images/22922/tukurui_brazil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785794"/>
            <a:ext cx="2643206" cy="1982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otoden.info/sites/default/files/styles/inner_photo_landscape/public/41fp120725b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28604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Су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энергетикасы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энергетиканың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қорларының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қуатын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пайдаланумен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айналысатын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саласы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14340" name="Picture 4" descr="http://gif2000.narod.ru/gif/1/Mouse_writ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071546"/>
            <a:ext cx="1857388" cy="28627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3357562"/>
            <a:ext cx="7786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Су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sz="2000" i="1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ru-RU" sz="2000" i="1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2000" i="1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стансаларында</a:t>
            </a:r>
            <a:r>
              <a:rPr lang="ru-RU" sz="2000" i="1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(СЭС)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энергиясына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түрлендіру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жолының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жетілдірілуіне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энергетикасы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энергетикасының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бағыты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дамыды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СЭС –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стансаларына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қарағанда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жылдам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реттелетін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икемді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энергетикалық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қондырғы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жиілікті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реттеуде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жүктемелерді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атқаруда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энергетикалық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жүйенің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апаттық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қорын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етуде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тиімділігі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044415.users.photofile.ru/photo/4044415/96512311/120010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3071810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Гидроэнергетика 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гидравликалық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стансаларында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энергиясын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өндіру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үшін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су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энергиясын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пайдалануға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негізделген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энергетика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саласы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Гидроэнергетика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энергетиканың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басқа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түрлерімен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салыстырғанда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қоршаған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ортаны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аз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ластайды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Бірақ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гидротехникалық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имараттар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(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әсіресе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өзендердегі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бөгеттер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экологиялық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тепе-тендікті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баскадай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бұзуға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апарып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соғады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.. ..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климаттың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топырақтың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флора </a:t>
            </a:r>
            <a:r>
              <a:rPr lang="ru-RU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менфаунаның</a:t>
            </a:r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орны</a:t>
            </a:r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толмайтын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өзгеруіне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әсер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етеді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мысалы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балықтардың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уылдырық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шашуына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бөгет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жасап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балық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аулау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шаруашылығына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көп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зиянын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тигізеді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</p:txBody>
      </p:sp>
      <p:pic>
        <p:nvPicPr>
          <p:cNvPr id="19460" name="Picture 4" descr="http://photo.qip.ru/photo/olesia-35/95307985/small/1049080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642918"/>
            <a:ext cx="2381651" cy="1652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otvet.imgsmail.ru/download/92b86494289d692bd402d627c536016d_h-88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857364"/>
            <a:ext cx="1857388" cy="1442631"/>
          </a:xfrm>
          <a:prstGeom prst="rect">
            <a:avLst/>
          </a:prstGeom>
          <a:noFill/>
        </p:spPr>
      </p:pic>
      <p:pic>
        <p:nvPicPr>
          <p:cNvPr id="16386" name="Picture 2" descr="http://www.vestiturkey.com/d/news/7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3419016" cy="2562222"/>
          </a:xfrm>
          <a:prstGeom prst="rect">
            <a:avLst/>
          </a:prstGeom>
          <a:noFill/>
        </p:spPr>
      </p:pic>
      <p:pic>
        <p:nvPicPr>
          <p:cNvPr id="16388" name="Picture 4" descr="http://www.x0.ru/data/files/bez_imeni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643314"/>
            <a:ext cx="3576209" cy="25717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4500594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b="1" i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b="1" i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станциясы</a:t>
            </a:r>
            <a:r>
              <a:rPr lang="ru-RU" i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i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генераторын</a:t>
            </a:r>
            <a:r>
              <a:rPr lang="ru-RU" i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айналдыратын</a:t>
            </a:r>
            <a:r>
              <a:rPr lang="ru-RU" i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i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гидравикалық турбинамен </a:t>
            </a:r>
            <a:r>
              <a:rPr lang="ru-RU" i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i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ағынының</a:t>
            </a:r>
            <a:r>
              <a:rPr lang="ru-RU" i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механикалық</a:t>
            </a:r>
            <a:r>
              <a:rPr lang="ru-RU" i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i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i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энергиясына</a:t>
            </a:r>
            <a:r>
              <a:rPr lang="ru-RU" i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түрлендіретін</a:t>
            </a:r>
            <a:r>
              <a:rPr lang="ru-RU" i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i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станциясы</a:t>
            </a:r>
            <a:r>
              <a:rPr lang="ru-RU" i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4290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Қазақстандағы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ең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алғашқы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станциясы</a:t>
            </a:r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1902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жылы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Зырян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кенішін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энергиямен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қамтамасыз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ету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мақсатында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Тұрғысын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өзенінде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салынды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Оның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қуаты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мың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кВт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болды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1927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жылы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Жоғары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Хариузовск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станциясы</a:t>
            </a:r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қуаты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3,2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мың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кВт), 1934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жылы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Үлб</a:t>
            </a:r>
            <a:r>
              <a:rPr lang="kk-KZ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станциясы</a:t>
            </a:r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қуаты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27,6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мың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кВт)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салынды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Үлкен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Алматы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өзенінде</a:t>
            </a:r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каскадтан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тұратын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СЭС (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жалпы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қуаты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47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мың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кВт) 1959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жылы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салынып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бітті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</a:p>
        </p:txBody>
      </p:sp>
      <p:pic>
        <p:nvPicPr>
          <p:cNvPr id="6" name="Picture 2" descr="http://otvet.imgsmail.ru/download/92b86494289d692bd402d627c536016d_h-88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1857388" cy="1442631"/>
          </a:xfrm>
          <a:prstGeom prst="rect">
            <a:avLst/>
          </a:prstGeom>
          <a:noFill/>
        </p:spPr>
      </p:pic>
      <p:pic>
        <p:nvPicPr>
          <p:cNvPr id="7" name="Picture 2" descr="http://otvet.imgsmail.ru/download/92b86494289d692bd402d627c536016d_h-88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85926"/>
            <a:ext cx="1857388" cy="1442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estmaps.ru/files/content_images/20122108160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4" name="Picture 4" descr="http://s46.radikal.ru/i113/0903/32/f174527f94b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40053" cy="13573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714356"/>
            <a:ext cx="80010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 энергетика </a:t>
            </a:r>
            <a:r>
              <a:rPr lang="ru-RU" sz="3600" dirty="0" err="1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қорлары</a:t>
            </a:r>
            <a:endParaRPr lang="ru-RU" sz="3600" dirty="0" smtClean="0">
              <a:ln w="18415" cmpd="sng">
                <a:solidFill>
                  <a:srgbClr val="66FFFF"/>
                </a:solidFill>
                <a:prstDash val="solid"/>
              </a:ln>
              <a:solidFill>
                <a:srgbClr val="66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kk-KZ" dirty="0" smtClean="0">
              <a:ln w="18415" cmpd="sng">
                <a:solidFill>
                  <a:srgbClr val="66FFFF"/>
                </a:solidFill>
                <a:prstDash val="solid"/>
              </a:ln>
              <a:solidFill>
                <a:srgbClr val="66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kk-KZ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66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kk-KZ" dirty="0" smtClean="0">
              <a:ln w="18415" cmpd="sng">
                <a:solidFill>
                  <a:srgbClr val="66FFFF"/>
                </a:solidFill>
                <a:prstDash val="solid"/>
              </a:ln>
              <a:solidFill>
                <a:srgbClr val="66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kk-KZ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66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kk-KZ" dirty="0" smtClean="0">
              <a:ln w="18415" cmpd="sng">
                <a:solidFill>
                  <a:srgbClr val="66FFFF"/>
                </a:solidFill>
                <a:prstDash val="solid"/>
              </a:ln>
              <a:solidFill>
                <a:srgbClr val="66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kk-KZ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66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kk-KZ" dirty="0" smtClean="0">
              <a:ln w="18415" cmpd="sng">
                <a:solidFill>
                  <a:srgbClr val="66FFFF"/>
                </a:solidFill>
                <a:prstDash val="solid"/>
              </a:ln>
              <a:solidFill>
                <a:srgbClr val="66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kk-KZ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66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 smtClean="0">
              <a:ln w="18415" cmpd="sng">
                <a:solidFill>
                  <a:srgbClr val="66FFFF"/>
                </a:solidFill>
                <a:prstDash val="solid"/>
              </a:ln>
              <a:solidFill>
                <a:srgbClr val="66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ru-RU" dirty="0" smtClean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 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энергетика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қорлары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өзендер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мен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сарқырамалардың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құлама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суынан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алуға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болатын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энергия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қоры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Энергияның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бұл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көзінің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артықшылығы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оның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қоры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сарқылмайды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үнемі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қалпына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келіп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отырады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Бұл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энергияның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арзан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әрі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гигиеналық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түрғыдан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таза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түрі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болып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табылады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Су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энергиясының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қоры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жөніненҚытай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АҚШ, Канада 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дүние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жүзіндегі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алғашқы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орындарды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иеленеді</a:t>
            </a:r>
            <a:r>
              <a:rPr lang="ru-RU" dirty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energya.by/wp-content/uploads/2013/12/gidroenergetika_v_belarusi_i_m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1285860"/>
            <a:ext cx="619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Лекция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аяқталды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!!!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37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pppp</cp:lastModifiedBy>
  <cp:revision>7</cp:revision>
  <dcterms:created xsi:type="dcterms:W3CDTF">2015-09-10T12:29:42Z</dcterms:created>
  <dcterms:modified xsi:type="dcterms:W3CDTF">2018-01-23T03:04:04Z</dcterms:modified>
</cp:coreProperties>
</file>