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0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32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8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68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5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72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27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2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9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37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09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3035F-A5F5-43A5-BCEA-3777E04CFBC1}" type="datetimeFigureOut">
              <a:rPr lang="ru-RU" smtClean="0"/>
              <a:t>17.10.2016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A8B4-D66C-45DF-802A-2661F4C32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2074" y="1705969"/>
            <a:ext cx="57314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 БІЛІМ ЖӘНЕ ҒЫЛЫМ МИНИСТРЛІГІ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қаласы Білім басқармасының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«Алматы темір жол көлігі колледжі» білім беру 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мекемесі</a:t>
            </a:r>
          </a:p>
          <a:p>
            <a:pPr algn="ctr"/>
            <a:endParaRPr lang="kk-K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«Жылжымалы құрам» пәндік циклдық комиссиясы</a:t>
            </a:r>
            <a:endParaRPr lang="kk-KZ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1108000.02 «Вагондар мен рефрижераторлы жылжымалы құрамдарды пайдалану,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 көрсету және жөндеу» мамандығының студенттеріне арналған</a:t>
            </a:r>
          </a:p>
          <a:p>
            <a:pPr algn="ctr"/>
            <a:endParaRPr lang="kk-KZ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«Вагондарды жөндеу технологиясы»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пәнінен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зертханалық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жұмыстарға арналған әдістемелік </a:t>
            </a: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нұсқаулық                 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Гулбаршын\Desktop\IMG-20150216-WA0005 (2).jpg"/>
          <p:cNvPicPr/>
          <p:nvPr/>
        </p:nvPicPr>
        <p:blipFill>
          <a:blip r:embed="rId2" cstate="print">
            <a:extLst/>
          </a:blip>
          <a:srcRect l="21967" t="14744" r="15543" b="1496"/>
          <a:stretch>
            <a:fillRect/>
          </a:stretch>
        </p:blipFill>
        <p:spPr bwMode="auto">
          <a:xfrm>
            <a:off x="4682452" y="136486"/>
            <a:ext cx="1704700" cy="1555836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6" name="Picture 4" descr="Картинки по запросу дефектоскоп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1" t="18225" r="18727" b="3812"/>
          <a:stretch/>
        </p:blipFill>
        <p:spPr bwMode="auto">
          <a:xfrm>
            <a:off x="0" y="2347414"/>
            <a:ext cx="2183642" cy="208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8" descr="сканирование0018"/>
          <p:cNvPicPr>
            <a:picLocks noChangeAspect="1" noChangeArrowheads="1"/>
          </p:cNvPicPr>
          <p:nvPr/>
        </p:nvPicPr>
        <p:blipFill>
          <a:blip r:embed="rId4">
            <a:lum bright="-24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40" y="0"/>
            <a:ext cx="2259463" cy="234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" t="15434" r="2793" b="18226"/>
          <a:stretch/>
        </p:blipFill>
        <p:spPr bwMode="auto">
          <a:xfrm>
            <a:off x="0" y="4435521"/>
            <a:ext cx="2183642" cy="242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4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56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5</cp:revision>
  <dcterms:created xsi:type="dcterms:W3CDTF">2016-10-13T03:38:20Z</dcterms:created>
  <dcterms:modified xsi:type="dcterms:W3CDTF">2016-10-17T05:30:38Z</dcterms:modified>
</cp:coreProperties>
</file>